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58" r:id="rId4"/>
    <p:sldId id="280" r:id="rId5"/>
    <p:sldId id="260" r:id="rId6"/>
    <p:sldId id="262" r:id="rId7"/>
    <p:sldId id="263" r:id="rId8"/>
    <p:sldId id="277" r:id="rId9"/>
    <p:sldId id="266" r:id="rId10"/>
    <p:sldId id="268" r:id="rId11"/>
    <p:sldId id="276" r:id="rId12"/>
    <p:sldId id="270" r:id="rId13"/>
    <p:sldId id="269" r:id="rId14"/>
    <p:sldId id="278" r:id="rId15"/>
    <p:sldId id="27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324" y="-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E6FA8F-84CB-41F5-A1DE-DF7798DBC4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4C6F5-7957-4FD5-91E5-5168C0DFA7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C9E8C-B64B-4A99-AC0C-2A61B46341C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95BFC-A09A-43D2-A380-B9A4213458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BF33A-886C-4DB1-8FF2-8E3AD2EDC4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5223A-3DD9-4637-B37D-D923F4669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9851C-DC6D-4F96-821F-694176144DDA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DFBB7-95AA-4DA1-83BC-AD3B53D18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6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50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93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0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5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0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3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9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9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3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5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0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DFBB7-95AA-4DA1-83BC-AD3B53D18A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fourth grade!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What is BYOT?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BYOT contract for students and parents coming soon!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What if my child does not have a device?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2179636"/>
            <a:ext cx="4754563" cy="3358279"/>
          </a:xfrm>
        </p:spPr>
      </p:pic>
    </p:spTree>
    <p:extLst>
      <p:ext uri="{BB962C8B-B14F-4D97-AF65-F5344CB8AC3E}">
        <p14:creationId xmlns:p14="http://schemas.microsoft.com/office/powerpoint/2010/main" val="206877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seating!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Creates a student-centered learning environment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Allows multiple classroom areas for student collaboration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Helps students stay active during the school day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Provides an environment for active learning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084832"/>
            <a:ext cx="4754562" cy="3684903"/>
          </a:xfrm>
        </p:spPr>
      </p:pic>
    </p:spTree>
    <p:extLst>
      <p:ext uri="{BB962C8B-B14F-4D97-AF65-F5344CB8AC3E}">
        <p14:creationId xmlns:p14="http://schemas.microsoft.com/office/powerpoint/2010/main" val="143174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3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7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2F63790-02BE-4D55-ABCA-10CAD6091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23EDC-602C-4769-A7F6-4A3E2D98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90" y="917914"/>
            <a:ext cx="5991619" cy="353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Google Classroom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7371-ABE9-4C32-999D-C85DC6874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728" y="4594988"/>
            <a:ext cx="5370974" cy="14630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will have their own accounts to turn in assignments, complete quizzes and tests, and to look for notes.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Student knows their login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accounts can be accessed at home as well.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Students can login in directly or use launchpad.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5F28BA-1F8F-4067-9CFA-0DBF0C7AF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9085" y="4343196"/>
            <a:ext cx="5029200" cy="0"/>
          </a:xfrm>
          <a:prstGeom prst="line">
            <a:avLst/>
          </a:prstGeom>
          <a:ln>
            <a:solidFill>
              <a:srgbClr val="FDC1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76020A-C527-45E3-8E04-C199F7F6A8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347" r="9333"/>
          <a:stretch/>
        </p:blipFill>
        <p:spPr>
          <a:xfrm>
            <a:off x="6615118" y="975"/>
            <a:ext cx="557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2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 NOTEBOOKS and website!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4754880" cy="349791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Help students learn how to organize information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These will be kept at school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The same resources will be posted to our websites and/or Google Classroom. 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E593B7-A2D0-4269-91C3-E078BD034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97067" y="818254"/>
            <a:ext cx="2611500" cy="253315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CA6B3-4E92-452D-BC44-75542016B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942" y="3693111"/>
            <a:ext cx="3333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PLEASE LEAVE THE COMPLETED STUDENT INFORMATION SHEET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YOU CAN NOW MOVE TO YOUR CHILD’S PM BLOCK CLASSROOM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WE ARE LOOKING FORWARD TO A GREAT YEAR! </a:t>
            </a:r>
          </a:p>
        </p:txBody>
      </p:sp>
    </p:spTree>
    <p:extLst>
      <p:ext uri="{BB962C8B-B14F-4D97-AF65-F5344CB8AC3E}">
        <p14:creationId xmlns:p14="http://schemas.microsoft.com/office/powerpoint/2010/main" val="224602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me!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552" b="2455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4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Classroom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 up for your kids account so you are connect.</a:t>
            </a:r>
          </a:p>
        </p:txBody>
      </p:sp>
    </p:spTree>
    <p:extLst>
      <p:ext uri="{BB962C8B-B14F-4D97-AF65-F5344CB8AC3E}">
        <p14:creationId xmlns:p14="http://schemas.microsoft.com/office/powerpoint/2010/main" val="29795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hOUSEKEEPING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COMPLETE THE STUDENT CONTACT FORM, MAKE ANY CHANGES, AND SIGN</a:t>
            </a:r>
          </a:p>
        </p:txBody>
      </p:sp>
    </p:spTree>
    <p:extLst>
      <p:ext uri="{BB962C8B-B14F-4D97-AF65-F5344CB8AC3E}">
        <p14:creationId xmlns:p14="http://schemas.microsoft.com/office/powerpoint/2010/main" val="156978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3" b="24053"/>
          <a:stretch>
            <a:fillRect/>
          </a:stretch>
        </p:blipFill>
        <p:spPr>
          <a:xfrm>
            <a:off x="0" y="0"/>
            <a:ext cx="12188952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CLARIFICATION/QUESTIONS</a:t>
            </a:r>
          </a:p>
        </p:txBody>
      </p:sp>
    </p:spTree>
    <p:extLst>
      <p:ext uri="{BB962C8B-B14F-4D97-AF65-F5344CB8AC3E}">
        <p14:creationId xmlns:p14="http://schemas.microsoft.com/office/powerpoint/2010/main" val="383766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procedures &amp; commons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Commons on Mondays</a:t>
            </a:r>
          </a:p>
          <a:p>
            <a:r>
              <a:rPr lang="en-US" dirty="0"/>
              <a:t>7 Mindsets will follow</a:t>
            </a:r>
          </a:p>
        </p:txBody>
      </p:sp>
    </p:spTree>
    <p:extLst>
      <p:ext uri="{BB962C8B-B14F-4D97-AF65-F5344CB8AC3E}">
        <p14:creationId xmlns:p14="http://schemas.microsoft.com/office/powerpoint/2010/main" val="148856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Copy homework and upcoming assessments in their agendas every day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Teacher will initial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Parents should initial each night after reviewing assignments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88" y="2372820"/>
            <a:ext cx="3610479" cy="3049186"/>
          </a:xfrm>
        </p:spPr>
      </p:pic>
    </p:spTree>
    <p:extLst>
      <p:ext uri="{BB962C8B-B14F-4D97-AF65-F5344CB8AC3E}">
        <p14:creationId xmlns:p14="http://schemas.microsoft.com/office/powerpoint/2010/main" val="284702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Will be used to reinforce skills learned in the classroom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Should be a mixture of online and paper/pencil assignments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Should take around 40 minutes total each night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Please contact me immediately if homework is taking an excessive amount of time or seems to be a struggle for your child.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69" y="2084832"/>
            <a:ext cx="3037996" cy="3311416"/>
          </a:xfrm>
        </p:spPr>
      </p:pic>
    </p:spTree>
    <p:extLst>
      <p:ext uri="{BB962C8B-B14F-4D97-AF65-F5344CB8AC3E}">
        <p14:creationId xmlns:p14="http://schemas.microsoft.com/office/powerpoint/2010/main" val="96385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Missing Assignments</a:t>
            </a:r>
            <a:br>
              <a:rPr lang="en-US" dirty="0"/>
            </a:br>
            <a:r>
              <a:rPr lang="en-US" dirty="0"/>
              <a:t>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Recovery is only for tests and is not to exceed 70% on final score.</a:t>
            </a:r>
          </a:p>
        </p:txBody>
      </p:sp>
    </p:spTree>
    <p:extLst>
      <p:ext uri="{BB962C8B-B14F-4D97-AF65-F5344CB8AC3E}">
        <p14:creationId xmlns:p14="http://schemas.microsoft.com/office/powerpoint/2010/main" val="42514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211</TotalTime>
  <Words>322</Words>
  <Application>Microsoft Office PowerPoint</Application>
  <PresentationFormat>Widescreen</PresentationFormat>
  <Paragraphs>59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Tw Cen MT</vt:lpstr>
      <vt:lpstr>Tw Cen MT Condensed</vt:lpstr>
      <vt:lpstr>Wingdings 3</vt:lpstr>
      <vt:lpstr>Integral</vt:lpstr>
      <vt:lpstr>Welcome to fourth grade!</vt:lpstr>
      <vt:lpstr>About me!</vt:lpstr>
      <vt:lpstr>Google Classroom</vt:lpstr>
      <vt:lpstr>hOUSEKEEPING</vt:lpstr>
      <vt:lpstr>Supplies</vt:lpstr>
      <vt:lpstr>Morning procedures &amp; commons</vt:lpstr>
      <vt:lpstr>AGENDAS</vt:lpstr>
      <vt:lpstr>Homework!</vt:lpstr>
      <vt:lpstr>Missing Assignments Recovery</vt:lpstr>
      <vt:lpstr>BYOT</vt:lpstr>
      <vt:lpstr>Flexible seating!</vt:lpstr>
      <vt:lpstr>PowerPoint Presentation</vt:lpstr>
      <vt:lpstr>PowerPoint Presentation</vt:lpstr>
      <vt:lpstr>Google Classroom </vt:lpstr>
      <vt:lpstr>RELA NOTEBOOKS and website! </vt:lpstr>
      <vt:lpstr>THANK YOU!</vt:lpstr>
    </vt:vector>
  </TitlesOfParts>
  <Company>Fulton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fourth grade!</dc:title>
  <dc:creator>Kasper, Sarah</dc:creator>
  <cp:lastModifiedBy>Shaffer, Jennifer</cp:lastModifiedBy>
  <cp:revision>35</cp:revision>
  <dcterms:created xsi:type="dcterms:W3CDTF">2017-08-17T19:16:56Z</dcterms:created>
  <dcterms:modified xsi:type="dcterms:W3CDTF">2018-08-21T21:43:54Z</dcterms:modified>
</cp:coreProperties>
</file>