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1AD582-8640-42A7-BB06-C2E4B3FC5A83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80A39B-19CC-4622-B1C8-A286ED9989C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 Structures and text Features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Saniya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01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Description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Explanation: Describing something</a:t>
            </a:r>
          </a:p>
          <a:p>
            <a:pPr marL="0" indent="0">
              <a:buNone/>
            </a:pPr>
            <a:r>
              <a:rPr lang="en-US" sz="2000" dirty="0" smtClean="0"/>
              <a:t>Key Words: Adjectives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Chronological Order</a:t>
            </a:r>
          </a:p>
          <a:p>
            <a:pPr marL="0" indent="0">
              <a:buNone/>
            </a:pPr>
            <a:r>
              <a:rPr lang="en-US" sz="2000" dirty="0" smtClean="0"/>
              <a:t>Explanation: Saying things in a specific order </a:t>
            </a:r>
          </a:p>
          <a:p>
            <a:pPr marL="0" indent="0">
              <a:buNone/>
            </a:pPr>
            <a:r>
              <a:rPr lang="en-US" sz="2000" dirty="0" smtClean="0"/>
              <a:t>Key Words: First, Next, After, Then, Soon, Finally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20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Compare und Contrast</a:t>
            </a:r>
          </a:p>
          <a:p>
            <a:pPr marL="0" indent="0">
              <a:buNone/>
            </a:pPr>
            <a:r>
              <a:rPr lang="en-US" sz="2000" dirty="0" smtClean="0"/>
              <a:t>Explanation: Listing Similarities and Differences</a:t>
            </a:r>
          </a:p>
          <a:p>
            <a:pPr marL="0" indent="0">
              <a:buNone/>
            </a:pPr>
            <a:r>
              <a:rPr lang="en-US" sz="2000" dirty="0" smtClean="0"/>
              <a:t>Key Words: Unlike, Same, Both, Different, However, On The Other Hand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_______________________________________________________________</a:t>
            </a:r>
          </a:p>
          <a:p>
            <a:pPr marL="0" indent="0">
              <a:buNone/>
            </a:pPr>
            <a:r>
              <a:rPr lang="en-US" dirty="0" smtClean="0"/>
              <a:t>Problem and Solution</a:t>
            </a:r>
          </a:p>
          <a:p>
            <a:pPr marL="0" indent="0">
              <a:buNone/>
            </a:pPr>
            <a:r>
              <a:rPr lang="en-US" sz="2000" dirty="0" smtClean="0"/>
              <a:t>Explanation: There is a Problem and it Gets Fixed</a:t>
            </a:r>
          </a:p>
          <a:p>
            <a:pPr marL="0" indent="0">
              <a:buNone/>
            </a:pPr>
            <a:r>
              <a:rPr lang="en-US" sz="2000" dirty="0" smtClean="0"/>
              <a:t>Key Words: Problem, Solution, 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33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Cause and Effect</a:t>
            </a:r>
          </a:p>
          <a:p>
            <a:pPr marL="0" indent="0">
              <a:buNone/>
            </a:pPr>
            <a:r>
              <a:rPr lang="en-US" sz="2000" dirty="0" smtClean="0"/>
              <a:t>Explanation: Something Happens Which Has an Effect On Something Else</a:t>
            </a:r>
          </a:p>
          <a:p>
            <a:pPr marL="0" indent="0">
              <a:buNone/>
            </a:pPr>
            <a:r>
              <a:rPr lang="en-US" sz="2000" dirty="0" smtClean="0"/>
              <a:t>Key Words: Cause, Effect, Because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1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Explanation: Features in The Text</a:t>
            </a:r>
          </a:p>
          <a:p>
            <a:pPr marL="0" indent="0">
              <a:buNone/>
            </a:pPr>
            <a:r>
              <a:rPr lang="en-US" dirty="0" smtClean="0"/>
              <a:t>Examples: Bullet Points, Charts, Graphs, Diagrams, Capitalized, Highlighted, Underlined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09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          </a:t>
            </a:r>
            <a:r>
              <a:rPr lang="en-US" sz="4400" dirty="0" smtClean="0"/>
              <a:t>Any Questions?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</TotalTime>
  <Words>149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Text Structures and text Features</vt:lpstr>
      <vt:lpstr>Text Structures</vt:lpstr>
      <vt:lpstr>Text Structures</vt:lpstr>
      <vt:lpstr>Text Structures</vt:lpstr>
      <vt:lpstr>Text Features</vt:lpstr>
      <vt:lpstr>The End!!!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Structures and text Features</dc:title>
  <dc:creator>Nazneen</dc:creator>
  <cp:lastModifiedBy>Nazneen</cp:lastModifiedBy>
  <cp:revision>6</cp:revision>
  <dcterms:created xsi:type="dcterms:W3CDTF">2016-11-09T00:03:28Z</dcterms:created>
  <dcterms:modified xsi:type="dcterms:W3CDTF">2016-11-09T01:03:24Z</dcterms:modified>
</cp:coreProperties>
</file>