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57" r:id="rId15"/>
    <p:sldId id="258" r:id="rId16"/>
    <p:sldId id="260" r:id="rId17"/>
    <p:sldId id="259" r:id="rId18"/>
    <p:sldId id="261" r:id="rId19"/>
    <p:sldId id="26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7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7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8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6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0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4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5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6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0000">
              <a:srgbClr val="FFFF00"/>
            </a:gs>
            <a:gs pos="74000">
              <a:srgbClr val="FF0000"/>
            </a:gs>
            <a:gs pos="85000">
              <a:srgbClr val="FF66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C4BC-9DAC-7B41-9AB9-8AF68BD4E4D7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AF19-C1B0-7A43-82F1-56526610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6928"/>
            <a:ext cx="7541986" cy="16691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TEXT FEATURES 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TEXT  STRUCTURES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62071"/>
            <a:ext cx="6400800" cy="4445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BY: JACOB DEAL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non-fiction-books-500x50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714" y="2893784"/>
            <a:ext cx="2358573" cy="178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6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Explains what a photo or illustration is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7080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Tells the names of certain parts of a photo or illustration.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69671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Organizes and compares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1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Organizes facts and numbers in a visual way so it is easier to read.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44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Text structures are what the text is made of. There is sequence, compare and contrast, problem and solution,  cause and effect, and description.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non-fiction-books-500x50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072" y="3718772"/>
            <a:ext cx="2676386" cy="202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1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(</a:t>
            </a:r>
            <a:r>
              <a:rPr lang="en-US" dirty="0"/>
              <a:t>adverbs and adjectives) </a:t>
            </a:r>
            <a:endParaRPr lang="en-US" dirty="0" smtClean="0"/>
          </a:p>
          <a:p>
            <a:r>
              <a:rPr lang="en-US" dirty="0" smtClean="0"/>
              <a:t>Main Idea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Characteristics, features, examples</a:t>
            </a:r>
          </a:p>
          <a:p>
            <a:endParaRPr lang="en-US" dirty="0" smtClean="0"/>
          </a:p>
        </p:txBody>
      </p:sp>
      <p:pic>
        <p:nvPicPr>
          <p:cNvPr id="4" name="Picture 3" descr="1aba506f5414cc2b5cc37832d698c3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786" y="3873500"/>
            <a:ext cx="3888921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67163"/>
      </p:ext>
    </p:extLst>
  </p:cSld>
  <p:clrMapOvr>
    <a:masterClrMapping/>
  </p:clrMapOvr>
  <p:transition xmlns:p14="http://schemas.microsoft.com/office/powerpoint/2010/main" spd="slow">
    <p:randomBa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&amp;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alike and what is different</a:t>
            </a:r>
            <a:endParaRPr lang="en-US" dirty="0"/>
          </a:p>
          <a:p>
            <a:r>
              <a:rPr lang="en-US" dirty="0" smtClean="0"/>
              <a:t>Similarities &amp; Differences </a:t>
            </a:r>
          </a:p>
          <a:p>
            <a:r>
              <a:rPr lang="en-US" dirty="0" smtClean="0"/>
              <a:t>Use a Venn- Diagram </a:t>
            </a:r>
            <a:endParaRPr lang="en-US" dirty="0"/>
          </a:p>
        </p:txBody>
      </p:sp>
      <p:pic>
        <p:nvPicPr>
          <p:cNvPr id="4" name="Picture 3" descr="Venn 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503090"/>
            <a:ext cx="4073071" cy="311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9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First, next, then, last, before, 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2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&amp;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something makes something else </a:t>
            </a:r>
            <a:r>
              <a:rPr lang="en-US" dirty="0" smtClean="0"/>
              <a:t>happen.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8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&amp;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problem </a:t>
            </a:r>
            <a:r>
              <a:rPr lang="en-US" dirty="0" smtClean="0"/>
              <a:t>and a way to fix </a:t>
            </a:r>
            <a:r>
              <a:rPr lang="en-US" dirty="0" smtClean="0"/>
              <a:t>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0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text features are title, title page, table of contents, index, glossary, heading, photograph, illustration, caption, labels, graph,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19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The </a:t>
            </a:r>
          </a:p>
          <a:p>
            <a:pPr marL="0" indent="0" algn="ctr">
              <a:buNone/>
            </a:pPr>
            <a:r>
              <a:rPr lang="en-US" sz="8000" dirty="0" smtClean="0"/>
              <a:t>end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2862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name of a passage.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3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xmlns:p14="http://schemas.microsoft.com/office/powerpoint/2010/main" spd="slow">
        <p:checker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page that talks about what the passage is going to be about.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8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tells the name of the chapters and what page they can be found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76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Tells where specific topics can be found.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8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Tells the definition of the words in the book.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9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hotograph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Shows what something looks like by a camera.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34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artist impression of something.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22239"/>
      </p:ext>
    </p:extLst>
  </p:cSld>
  <p:clrMapOvr>
    <a:masterClrMapping/>
  </p:clrMapOvr>
  <p:transition xmlns:p14="http://schemas.microsoft.com/office/powerpoint/2010/main" spd="slow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266</Words>
  <Application>Microsoft Macintosh PowerPoint</Application>
  <PresentationFormat>On-screen Show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TEXT FEATURES  AND TEXT  STRUCTURES</vt:lpstr>
      <vt:lpstr>Text features</vt:lpstr>
      <vt:lpstr>Title</vt:lpstr>
      <vt:lpstr>Title page</vt:lpstr>
      <vt:lpstr>Table of contents</vt:lpstr>
      <vt:lpstr>Index</vt:lpstr>
      <vt:lpstr>Glossary </vt:lpstr>
      <vt:lpstr>Photograph</vt:lpstr>
      <vt:lpstr>Illustration </vt:lpstr>
      <vt:lpstr>Caption</vt:lpstr>
      <vt:lpstr>Labels</vt:lpstr>
      <vt:lpstr>Graph</vt:lpstr>
      <vt:lpstr>Table</vt:lpstr>
      <vt:lpstr>Text structures</vt:lpstr>
      <vt:lpstr>Description</vt:lpstr>
      <vt:lpstr>Compare &amp; contrast</vt:lpstr>
      <vt:lpstr>Sequence</vt:lpstr>
      <vt:lpstr>Cause &amp; effect</vt:lpstr>
      <vt:lpstr>Problem &amp; solution</vt:lpstr>
      <vt:lpstr>Any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</dc:creator>
  <cp:lastModifiedBy>Christine</cp:lastModifiedBy>
  <cp:revision>78</cp:revision>
  <dcterms:created xsi:type="dcterms:W3CDTF">2016-11-07T19:56:21Z</dcterms:created>
  <dcterms:modified xsi:type="dcterms:W3CDTF">2016-11-08T22:47:21Z</dcterms:modified>
</cp:coreProperties>
</file>