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2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8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6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1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2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4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2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6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1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7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F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66FD-27DC-EC47-9FCF-B3F08A590CF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C9C6-8098-F44F-B2CF-3BBBC8F7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5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/>
              <a:t>A</a:t>
            </a:r>
            <a:r>
              <a:rPr lang="en-US" dirty="0" err="1" smtClean="0"/>
              <a:t>marisa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wubare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5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The form of a text which explains the way it is written.</a:t>
            </a:r>
          </a:p>
          <a:p>
            <a:r>
              <a:rPr lang="en-US" dirty="0" smtClean="0"/>
              <a:t>Problem and Solution</a:t>
            </a:r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Cause and Effect</a:t>
            </a:r>
          </a:p>
          <a:p>
            <a:r>
              <a:rPr lang="en-US" dirty="0" smtClean="0"/>
              <a:t>Compare and contrast</a:t>
            </a:r>
          </a:p>
          <a:p>
            <a:r>
              <a:rPr lang="en-US" dirty="0" smtClean="0"/>
              <a:t>Order and sequence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5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and Solution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When a text states a problem and gives a way to fix the problem.</a:t>
            </a:r>
          </a:p>
          <a:p>
            <a:r>
              <a:rPr lang="en-US" dirty="0" smtClean="0"/>
              <a:t>EX: We can stop pollution by stop littering, and stop throwing chemical waste into the oceans.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0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r>
              <a:rPr lang="en-US" dirty="0"/>
              <a:t>P</a:t>
            </a:r>
            <a:r>
              <a:rPr lang="en-US" dirty="0" smtClean="0"/>
              <a:t>roviding details on a specific topic and having </a:t>
            </a:r>
            <a:r>
              <a:rPr lang="en-US" b="1" i="1" u="sng" dirty="0" smtClean="0"/>
              <a:t>only facts</a:t>
            </a:r>
            <a:r>
              <a:rPr lang="en-US" b="1" dirty="0" smtClean="0"/>
              <a:t> .</a:t>
            </a:r>
          </a:p>
          <a:p>
            <a:r>
              <a:rPr lang="en-US" dirty="0" smtClean="0"/>
              <a:t>EX: Pollution is when the earth is becoming a place where we are not taking care of our oceans, land, and air.</a:t>
            </a:r>
          </a:p>
        </p:txBody>
      </p:sp>
    </p:spTree>
    <p:extLst>
      <p:ext uri="{BB962C8B-B14F-4D97-AF65-F5344CB8AC3E}">
        <p14:creationId xmlns:p14="http://schemas.microsoft.com/office/powerpoint/2010/main" val="15476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When a text show something that happens and what happens after that because of the thing that happened.</a:t>
            </a:r>
          </a:p>
          <a:p>
            <a:r>
              <a:rPr lang="en-US" dirty="0" smtClean="0"/>
              <a:t>EX: Because of pollution our animals have died, and we are being harmed by our surroundings.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1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When a text tells the similarities and differences of to things.</a:t>
            </a:r>
          </a:p>
          <a:p>
            <a:r>
              <a:rPr lang="en-US" dirty="0" smtClean="0"/>
              <a:t>EX: Air pollution harms the air while water pollution harms the water. Something that is the same is that they both are a type of pollution, and both can harm us humans.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5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and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 The way a text tell what happens in order.</a:t>
            </a:r>
          </a:p>
          <a:p>
            <a:pPr marL="0" indent="0">
              <a:buNone/>
            </a:pPr>
            <a:r>
              <a:rPr lang="en-US" dirty="0" smtClean="0"/>
              <a:t>EX: First you put the cupcake batter into the bowl. Then you stir the batter. Next you put it into the cupcake tray.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 </a:t>
            </a:r>
            <a:r>
              <a:rPr lang="en-US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Heading </a:t>
            </a:r>
            <a:r>
              <a:rPr lang="mr-IN" sz="2800" dirty="0" smtClean="0"/>
              <a:t>–</a:t>
            </a:r>
            <a:r>
              <a:rPr lang="en-US" sz="2800" dirty="0" smtClean="0"/>
              <a:t> Tells you what a short passage will be about.</a:t>
            </a:r>
          </a:p>
          <a:p>
            <a:r>
              <a:rPr lang="en-US" sz="2800" dirty="0" smtClean="0"/>
              <a:t>Table of contents - Where to find what on any page.</a:t>
            </a:r>
          </a:p>
          <a:p>
            <a:r>
              <a:rPr lang="en-US" sz="2800" dirty="0" smtClean="0"/>
              <a:t>Glossary - The part of the book that shows the meaning of an unusual word found in a book.</a:t>
            </a:r>
          </a:p>
          <a:p>
            <a:r>
              <a:rPr lang="en-US" sz="2800" dirty="0" smtClean="0"/>
              <a:t>Index - A number or symbol that indicates the location of a variable.</a:t>
            </a:r>
          </a:p>
          <a:p>
            <a:r>
              <a:rPr lang="en-US" sz="2800" dirty="0" smtClean="0"/>
              <a:t>Title - Telling you what the whole story will be about.</a:t>
            </a:r>
          </a:p>
          <a:p>
            <a:r>
              <a:rPr lang="en-US" sz="2800" dirty="0" smtClean="0"/>
              <a:t>Italic Print - Making a word look different from other words showing that it is important.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876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 you like my presentation see you next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6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350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Review </vt:lpstr>
      <vt:lpstr>Text Structures</vt:lpstr>
      <vt:lpstr>Problem and Solution </vt:lpstr>
      <vt:lpstr>Description </vt:lpstr>
      <vt:lpstr>Cause and Effect</vt:lpstr>
      <vt:lpstr>Compare and Contrast</vt:lpstr>
      <vt:lpstr>Order and Sequence</vt:lpstr>
      <vt:lpstr>Text Features</vt:lpstr>
      <vt:lpstr>Conclusion </vt:lpstr>
    </vt:vector>
  </TitlesOfParts>
  <Company>RASA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</dc:title>
  <dc:creator>Ruth Ewubare</dc:creator>
  <cp:lastModifiedBy>Ruth Ewubare</cp:lastModifiedBy>
  <cp:revision>7</cp:revision>
  <dcterms:created xsi:type="dcterms:W3CDTF">2016-11-09T01:50:32Z</dcterms:created>
  <dcterms:modified xsi:type="dcterms:W3CDTF">2016-11-09T02:50:07Z</dcterms:modified>
</cp:coreProperties>
</file>